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5" r:id="rId3"/>
    <p:sldId id="257" r:id="rId4"/>
    <p:sldId id="258" r:id="rId5"/>
    <p:sldId id="274" r:id="rId6"/>
    <p:sldId id="273" r:id="rId7"/>
    <p:sldId id="259" r:id="rId8"/>
    <p:sldId id="260" r:id="rId9"/>
    <p:sldId id="261" r:id="rId10"/>
    <p:sldId id="262" r:id="rId11"/>
    <p:sldId id="266" r:id="rId12"/>
    <p:sldId id="263" r:id="rId13"/>
    <p:sldId id="271" r:id="rId14"/>
    <p:sldId id="267" r:id="rId15"/>
    <p:sldId id="270" r:id="rId16"/>
    <p:sldId id="269" r:id="rId17"/>
    <p:sldId id="268" r:id="rId18"/>
    <p:sldId id="264" r:id="rId19"/>
    <p:sldId id="265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6" d="100"/>
          <a:sy n="126" d="100"/>
        </p:scale>
        <p:origin x="-6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792F-31EE-C344-A2D6-ED544E6AF3F4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792F-31EE-C344-A2D6-ED544E6AF3F4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792F-31EE-C344-A2D6-ED544E6AF3F4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847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792F-31EE-C344-A2D6-ED544E6AF3F4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792F-31EE-C344-A2D6-ED544E6AF3F4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2782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792F-31EE-C344-A2D6-ED544E6AF3F4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2782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792F-31EE-C344-A2D6-ED544E6AF3F4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755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792F-31EE-C344-A2D6-ED544E6AF3F4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792F-31EE-C344-A2D6-ED544E6AF3F4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792F-31EE-C344-A2D6-ED544E6AF3F4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792F-31EE-C344-A2D6-ED544E6AF3F4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C792F-31EE-C344-A2D6-ED544E6AF3F4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DBE74-70D2-8C43-ADAD-6EB1AA575FD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new template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gif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3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02388"/>
            <a:ext cx="7825657" cy="882092"/>
          </a:xfrm>
        </p:spPr>
        <p:txBody>
          <a:bodyPr/>
          <a:lstStyle/>
          <a:p>
            <a:r>
              <a:rPr lang="en-US" dirty="0" smtClean="0"/>
              <a:t>Bet</a:t>
            </a:r>
            <a:r>
              <a:rPr lang="en-US" sz="600" dirty="0" smtClean="0"/>
              <a:t> </a:t>
            </a:r>
            <a:r>
              <a:rPr lang="en-US" dirty="0" err="1" smtClean="0"/>
              <a:t>ter</a:t>
            </a:r>
            <a:r>
              <a:rPr lang="en-US" dirty="0" smtClean="0"/>
              <a:t> pictures for the web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27196"/>
            <a:ext cx="6400800" cy="53956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Some easy ways to improve image impact </a:t>
            </a:r>
            <a:endParaRPr lang="en-US" dirty="0"/>
          </a:p>
        </p:txBody>
      </p:sp>
      <p:pic>
        <p:nvPicPr>
          <p:cNvPr id="4" name="Picture 3" descr="101106communications049-2.jpg"/>
          <p:cNvPicPr>
            <a:picLocks noChangeAspect="1"/>
          </p:cNvPicPr>
          <p:nvPr/>
        </p:nvPicPr>
        <p:blipFill>
          <a:blip r:embed="rId2" cstate="screen">
            <a:alphaModFix amt="9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5307" y="1684480"/>
            <a:ext cx="6014296" cy="3910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7259"/>
            <a:ext cx="8229600" cy="5242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Get them away from the wall.</a:t>
            </a:r>
            <a:br>
              <a:rPr lang="en-US" dirty="0" smtClean="0"/>
            </a:br>
            <a:r>
              <a:rPr lang="en-US" dirty="0" smtClean="0"/>
              <a:t>And the plants. And everything.</a:t>
            </a:r>
            <a:endParaRPr lang="en-US" dirty="0"/>
          </a:p>
        </p:txBody>
      </p:sp>
      <p:pic>
        <p:nvPicPr>
          <p:cNvPr id="4" name="Content Placeholder 3" descr="thumb_fotos departamento 2010 005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0736" r="-70736"/>
          <a:stretch>
            <a:fillRect/>
          </a:stretch>
        </p:blipFill>
        <p:spPr>
          <a:xfrm>
            <a:off x="2355709" y="2030649"/>
            <a:ext cx="2452484" cy="1348772"/>
          </a:xfrm>
        </p:spPr>
      </p:pic>
      <p:pic>
        <p:nvPicPr>
          <p:cNvPr id="5" name="Picture 4" descr="rumfor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8693" y="2030648"/>
            <a:ext cx="1888107" cy="2884608"/>
          </a:xfrm>
          <a:prstGeom prst="rect">
            <a:avLst/>
          </a:prstGeom>
        </p:spPr>
      </p:pic>
      <p:pic>
        <p:nvPicPr>
          <p:cNvPr id="6" name="Picture 5" descr="staa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4193" y="2030648"/>
            <a:ext cx="1989385" cy="2884608"/>
          </a:xfrm>
          <a:prstGeom prst="rect">
            <a:avLst/>
          </a:prstGeom>
        </p:spPr>
      </p:pic>
      <p:pic>
        <p:nvPicPr>
          <p:cNvPr id="7" name="Picture 6" descr="100370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030648"/>
            <a:ext cx="2236430" cy="2884608"/>
          </a:xfrm>
          <a:prstGeom prst="rect">
            <a:avLst/>
          </a:prstGeom>
        </p:spPr>
      </p:pic>
      <p:pic>
        <p:nvPicPr>
          <p:cNvPr id="8" name="Picture 7" descr="10425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4207" y="3513716"/>
            <a:ext cx="1066128" cy="14015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Don’t </a:t>
            </a:r>
            <a:r>
              <a:rPr lang="en-US" dirty="0" err="1" smtClean="0"/>
              <a:t>f</a:t>
            </a:r>
            <a:r>
              <a:rPr lang="en-US" sz="600" dirty="0" smtClean="0"/>
              <a:t> </a:t>
            </a:r>
            <a:r>
              <a:rPr lang="en-US" dirty="0" err="1" smtClean="0"/>
              <a:t>ight</a:t>
            </a:r>
            <a:r>
              <a:rPr lang="en-US" dirty="0" smtClean="0"/>
              <a:t> the light III	</a:t>
            </a:r>
            <a:endParaRPr lang="en-US" dirty="0"/>
          </a:p>
        </p:txBody>
      </p:sp>
      <p:pic>
        <p:nvPicPr>
          <p:cNvPr id="7" name="Picture 6" descr="110711foiundation02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8525" y="1396015"/>
            <a:ext cx="4403200" cy="2946353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4559937"/>
            <a:ext cx="2977660" cy="1566226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en-US" sz="2400" dirty="0" smtClean="0"/>
              <a:t>Use fill-flash to balance outdoor lighting.</a:t>
            </a:r>
            <a:endParaRPr lang="en-US" sz="2400" dirty="0"/>
          </a:p>
        </p:txBody>
      </p:sp>
      <p:pic>
        <p:nvPicPr>
          <p:cNvPr id="6" name="Picture 5" descr="110711foiundation003.jpg"/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840" r="-8006"/>
          <a:stretch>
            <a:fillRect/>
          </a:stretch>
        </p:blipFill>
        <p:spPr>
          <a:xfrm>
            <a:off x="3117464" y="2554095"/>
            <a:ext cx="6026536" cy="3328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it professional</a:t>
            </a:r>
            <a:endParaRPr lang="en-US" dirty="0"/>
          </a:p>
        </p:txBody>
      </p:sp>
      <p:pic>
        <p:nvPicPr>
          <p:cNvPr id="4" name="Content Placeholder 3" descr="badmug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005" r="-20005"/>
          <a:stretch>
            <a:fillRect/>
          </a:stretch>
        </p:blipFill>
        <p:spPr>
          <a:xfrm>
            <a:off x="568420" y="3332321"/>
            <a:ext cx="2187424" cy="1202999"/>
          </a:xfrm>
        </p:spPr>
      </p:pic>
      <p:pic>
        <p:nvPicPr>
          <p:cNvPr id="6" name="Picture 5" descr="elugard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649" y="1497544"/>
            <a:ext cx="1567343" cy="1724077"/>
          </a:xfrm>
          <a:prstGeom prst="rect">
            <a:avLst/>
          </a:prstGeom>
        </p:spPr>
      </p:pic>
      <p:pic>
        <p:nvPicPr>
          <p:cNvPr id="7" name="Picture 6" descr="judisch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5844" y="1497544"/>
            <a:ext cx="2641544" cy="3037776"/>
          </a:xfrm>
          <a:prstGeom prst="rect">
            <a:avLst/>
          </a:prstGeom>
        </p:spPr>
      </p:pic>
      <p:pic>
        <p:nvPicPr>
          <p:cNvPr id="8" name="Picture 7" descr="goodmug 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4508" y="1491478"/>
            <a:ext cx="2749310" cy="41514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9418"/>
            <a:ext cx="8229600" cy="4026958"/>
          </a:xfrm>
        </p:spPr>
        <p:txBody>
          <a:bodyPr>
            <a:normAutofit/>
          </a:bodyPr>
          <a:lstStyle/>
          <a:p>
            <a:r>
              <a:rPr lang="en-US" dirty="0" smtClean="0"/>
              <a:t>How to make head and shoulders shots look like a Million Dollars. </a:t>
            </a:r>
            <a:br>
              <a:rPr lang="en-US" dirty="0" smtClean="0"/>
            </a:br>
            <a:r>
              <a:rPr lang="en-US" dirty="0" smtClean="0"/>
              <a:t>For a nickel.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>
            <a:off x="8442385" y="3618997"/>
            <a:ext cx="486933" cy="250716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2498"/>
            <a:ext cx="8229600" cy="888301"/>
          </a:xfrm>
        </p:spPr>
        <p:txBody>
          <a:bodyPr>
            <a:normAutofit/>
          </a:bodyPr>
          <a:lstStyle/>
          <a:p>
            <a:r>
              <a:rPr lang="en-US" dirty="0" smtClean="0"/>
              <a:t>How most people do it</a:t>
            </a:r>
            <a:endParaRPr lang="en-US" dirty="0"/>
          </a:p>
        </p:txBody>
      </p:sp>
      <p:pic>
        <p:nvPicPr>
          <p:cNvPr id="7" name="Picture 6" descr="111205photo00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981200"/>
            <a:ext cx="4481393" cy="2976339"/>
          </a:xfrm>
          <a:prstGeom prst="rect">
            <a:avLst/>
          </a:prstGeom>
        </p:spPr>
      </p:pic>
      <p:pic>
        <p:nvPicPr>
          <p:cNvPr id="8" name="Content Placeholder 4" descr="111205photo002-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10200" y="1981200"/>
            <a:ext cx="2990821" cy="37966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200" y="5145555"/>
            <a:ext cx="4481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Subject is against the wall and flash is direct.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f</a:t>
            </a:r>
            <a:r>
              <a:rPr lang="en-US" sz="600" dirty="0" smtClean="0"/>
              <a:t> </a:t>
            </a:r>
            <a:r>
              <a:rPr lang="en-US" dirty="0" smtClean="0"/>
              <a:t>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227519" cy="4525963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en-US" sz="2400" dirty="0" smtClean="0"/>
              <a:t>An index card and a rubber band.</a:t>
            </a:r>
            <a:endParaRPr lang="en-US" sz="2400" dirty="0"/>
          </a:p>
        </p:txBody>
      </p:sp>
      <p:pic>
        <p:nvPicPr>
          <p:cNvPr id="4" name="Picture 3" descr="111205photo01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2926" y="1600200"/>
            <a:ext cx="5843874" cy="3880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the pros do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96737"/>
            <a:ext cx="4510845" cy="1829426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en-US" sz="2400" dirty="0" smtClean="0"/>
              <a:t>   Move the subject away </a:t>
            </a:r>
          </a:p>
          <a:p>
            <a:pPr algn="r">
              <a:buNone/>
            </a:pPr>
            <a:r>
              <a:rPr lang="en-US" sz="2400" dirty="0" smtClean="0"/>
              <a:t>from the wall. </a:t>
            </a:r>
          </a:p>
          <a:p>
            <a:pPr algn="r">
              <a:buNone/>
            </a:pPr>
            <a:r>
              <a:rPr lang="en-US" sz="2400" dirty="0" smtClean="0"/>
              <a:t>Bounce the flash.</a:t>
            </a:r>
            <a:endParaRPr lang="en-US" sz="2400" dirty="0"/>
          </a:p>
        </p:txBody>
      </p:sp>
      <p:pic>
        <p:nvPicPr>
          <p:cNvPr id="4" name="Picture 3" descr="111205photo008-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4980" y="1356740"/>
            <a:ext cx="3011799" cy="4525963"/>
          </a:xfrm>
          <a:prstGeom prst="rect">
            <a:avLst/>
          </a:prstGeom>
        </p:spPr>
      </p:pic>
      <p:pic>
        <p:nvPicPr>
          <p:cNvPr id="5" name="Content Placeholder 3" descr="111205photo009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393" r="-10393"/>
          <a:stretch>
            <a:fillRect/>
          </a:stretch>
        </p:blipFill>
        <p:spPr>
          <a:xfrm>
            <a:off x="299276" y="1356740"/>
            <a:ext cx="5155704" cy="28354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and after</a:t>
            </a:r>
            <a:endParaRPr lang="en-US" dirty="0"/>
          </a:p>
        </p:txBody>
      </p:sp>
      <p:pic>
        <p:nvPicPr>
          <p:cNvPr id="5" name="Content Placeholder 4" descr="111205photo002-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6642" r="-86642"/>
          <a:stretch>
            <a:fillRect/>
          </a:stretch>
        </p:blipFill>
        <p:spPr>
          <a:xfrm>
            <a:off x="-1391835" y="1356740"/>
            <a:ext cx="8229600" cy="4525963"/>
          </a:xfrm>
        </p:spPr>
      </p:pic>
      <p:pic>
        <p:nvPicPr>
          <p:cNvPr id="4" name="Picture 3" descr="111205photo008-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6649" y="1356740"/>
            <a:ext cx="3011799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6178"/>
            <a:ext cx="8229600" cy="104622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Head and shoulders vs. environmental portrait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4200" y="2125337"/>
            <a:ext cx="3172599" cy="400082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If your photo will be used in a large space, an environmental portrait adds depth</a:t>
            </a:r>
          </a:p>
          <a:p>
            <a:r>
              <a:rPr lang="en-US" sz="2400" dirty="0" smtClean="0"/>
              <a:t>If it’s going to be small, use the head and shoulders.</a:t>
            </a:r>
          </a:p>
          <a:p>
            <a:endParaRPr lang="en-US" sz="2400" dirty="0"/>
          </a:p>
        </p:txBody>
      </p:sp>
      <p:pic>
        <p:nvPicPr>
          <p:cNvPr id="6" name="Picture 5" descr="090706foundation01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538" y="2293781"/>
            <a:ext cx="4746416" cy="3157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3839"/>
            <a:ext cx="8229600" cy="517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quickest, easiest way to get better images: Call us.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1619"/>
            <a:ext cx="8229600" cy="4224544"/>
          </a:xfrm>
        </p:spPr>
        <p:txBody>
          <a:bodyPr/>
          <a:lstStyle/>
          <a:p>
            <a:r>
              <a:rPr lang="en-US" dirty="0" smtClean="0"/>
              <a:t>Our services are free.</a:t>
            </a:r>
          </a:p>
          <a:p>
            <a:r>
              <a:rPr lang="en-US" dirty="0" smtClean="0"/>
              <a:t>Portraits shot for faculty and staff twice per month on walk-in basis. Other times by appt.</a:t>
            </a:r>
          </a:p>
          <a:p>
            <a:r>
              <a:rPr lang="en-US" dirty="0" smtClean="0"/>
              <a:t>Working with the library to get all old negatives into digital format.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K-State graduate</a:t>
            </a:r>
          </a:p>
          <a:p>
            <a:r>
              <a:rPr lang="en-US" dirty="0" smtClean="0"/>
              <a:t>University photographer since Oct 2008</a:t>
            </a:r>
          </a:p>
          <a:p>
            <a:r>
              <a:rPr lang="en-US" dirty="0" smtClean="0"/>
              <a:t>15 Years in newspapers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</a:t>
            </a:r>
            <a:r>
              <a:rPr lang="en-US" sz="600" dirty="0" smtClean="0"/>
              <a:t> </a:t>
            </a:r>
            <a:r>
              <a:rPr lang="en-US" dirty="0" err="1" smtClean="0"/>
              <a:t>t</a:t>
            </a:r>
            <a:r>
              <a:rPr lang="en-US" sz="600" dirty="0" smtClean="0"/>
              <a:t> </a:t>
            </a:r>
            <a:r>
              <a:rPr lang="en-US" dirty="0" err="1" smtClean="0"/>
              <a:t>ing</a:t>
            </a:r>
            <a:r>
              <a:rPr lang="en-US" dirty="0" smtClean="0"/>
              <a:t> pictures from us</a:t>
            </a:r>
            <a:endParaRPr lang="en-US" dirty="0"/>
          </a:p>
        </p:txBody>
      </p:sp>
      <p:pic>
        <p:nvPicPr>
          <p:cNvPr id="4" name="Content Placeholder 3" descr="Screen shot 2011-12-05 at 9.17.46 AM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6424" r="-36424"/>
          <a:stretch>
            <a:fillRect/>
          </a:stretch>
        </p:blipFill>
        <p:spPr>
          <a:xfrm>
            <a:off x="2062766" y="1375219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585637" y="1491478"/>
            <a:ext cx="3007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Website: </a:t>
            </a:r>
            <a:r>
              <a:rPr lang="en-US" dirty="0" err="1" smtClean="0"/>
              <a:t>ksuphoto.zenfolio.com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Email</a:t>
            </a:r>
          </a:p>
          <a:p>
            <a:pPr marL="342900" indent="-342900">
              <a:buAutoNum type="arabicPeriod"/>
            </a:pPr>
            <a:r>
              <a:rPr lang="en-US" dirty="0" smtClean="0"/>
              <a:t>Disk.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 the viewer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orient="vert" idx="4294967295"/>
          </p:nvPr>
        </p:nvSpPr>
        <p:spPr>
          <a:xfrm>
            <a:off x="1363451" y="5293568"/>
            <a:ext cx="6656081" cy="693533"/>
          </a:xfrm>
        </p:spPr>
        <p:txBody>
          <a:bodyPr>
            <a:noAutofit/>
          </a:bodyPr>
          <a:lstStyle/>
          <a:p>
            <a:r>
              <a:rPr lang="en-US" sz="2000" dirty="0" smtClean="0"/>
              <a:t>Pictures have better effect if you don’t have to hunt to find out what’s going on. </a:t>
            </a:r>
          </a:p>
          <a:p>
            <a:pPr algn="r">
              <a:buNone/>
            </a:pPr>
            <a:r>
              <a:rPr lang="en-US" sz="2000" dirty="0" smtClean="0"/>
              <a:t>	</a:t>
            </a:r>
            <a:endParaRPr lang="en-US" sz="2000" dirty="0"/>
          </a:p>
        </p:txBody>
      </p:sp>
      <p:pic>
        <p:nvPicPr>
          <p:cNvPr id="4" name="Picture 3" descr="slide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451" y="1595745"/>
            <a:ext cx="6656081" cy="369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751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28638"/>
            <a:ext cx="8229600" cy="1071562"/>
          </a:xfrm>
        </p:spPr>
        <p:txBody>
          <a:bodyPr/>
          <a:lstStyle/>
          <a:p>
            <a:r>
              <a:rPr lang="en-US" dirty="0" smtClean="0"/>
              <a:t>Clean up the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5321382"/>
            <a:ext cx="8229600" cy="804781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" name="Picture 6" descr="110504communications02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00" y="1524000"/>
            <a:ext cx="6177941" cy="35582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93896" y="5237676"/>
            <a:ext cx="676044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A quick and easy way to put the focus where you want it.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Long lenses help.  Angle is also critical.</a:t>
            </a:r>
          </a:p>
          <a:p>
            <a:pPr marL="342900" lvl="0" indent="-342900" algn="r">
              <a:spcBef>
                <a:spcPct val="20000"/>
              </a:spcBef>
            </a:pPr>
            <a:r>
              <a:rPr lang="en-US" sz="2000" dirty="0" smtClean="0">
                <a:solidFill>
                  <a:prstClr val="black"/>
                </a:solidFill>
              </a:rPr>
              <a:t>	</a:t>
            </a:r>
          </a:p>
          <a:p>
            <a:pPr algn="r">
              <a:buNone/>
            </a:pPr>
            <a:r>
              <a:rPr lang="en-US" dirty="0" smtClean="0"/>
              <a:t>	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528638"/>
            <a:ext cx="8229600" cy="1071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Get the best angle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3896" y="5599576"/>
            <a:ext cx="676044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Be creative</a:t>
            </a:r>
          </a:p>
          <a:p>
            <a:pPr marL="342900" lvl="0" indent="-342900" algn="r">
              <a:spcBef>
                <a:spcPct val="20000"/>
              </a:spcBef>
            </a:pPr>
            <a:r>
              <a:rPr lang="en-US" sz="2000" dirty="0" smtClean="0">
                <a:solidFill>
                  <a:prstClr val="black"/>
                </a:solidFill>
              </a:rPr>
              <a:t>	</a:t>
            </a:r>
          </a:p>
          <a:p>
            <a:pPr algn="r"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5" name="Picture 4" descr="110917pictures081-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5240" y="1439626"/>
            <a:ext cx="6262759" cy="4159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528638"/>
            <a:ext cx="8229600" cy="1071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Bet</a:t>
            </a: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ter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group pictures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2690" y="4428337"/>
            <a:ext cx="755165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2000" dirty="0" smtClean="0">
                <a:solidFill>
                  <a:prstClr val="black"/>
                </a:solidFill>
              </a:rPr>
              <a:t>Don’t let them ‘fig-leaf’.</a:t>
            </a:r>
          </a:p>
          <a:p>
            <a:pPr marL="342900" lvl="0" indent="-342900" algn="r">
              <a:spcBef>
                <a:spcPct val="20000"/>
              </a:spcBef>
            </a:pPr>
            <a:r>
              <a:rPr lang="en-US" sz="2000" dirty="0" smtClean="0">
                <a:solidFill>
                  <a:prstClr val="black"/>
                </a:solidFill>
              </a:rPr>
              <a:t>	</a:t>
            </a:r>
          </a:p>
          <a:p>
            <a:pPr algn="r"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5" name="Picture 4" descr="110519engineering00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689" y="1655701"/>
            <a:ext cx="4007337" cy="2666536"/>
          </a:xfrm>
          <a:prstGeom prst="rect">
            <a:avLst/>
          </a:prstGeom>
        </p:spPr>
      </p:pic>
      <p:pic>
        <p:nvPicPr>
          <p:cNvPr id="6" name="Picture 5" descr="110418greek00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6912" y="2618839"/>
            <a:ext cx="4757518" cy="31652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64058" y="1789759"/>
            <a:ext cx="4010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</a:rPr>
              <a:t>A variety of shoulder angles and hand positions helps.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</a:t>
            </a:r>
            <a:r>
              <a:rPr lang="en-US" dirty="0" err="1" smtClean="0"/>
              <a:t>f</a:t>
            </a:r>
            <a:r>
              <a:rPr lang="en-US" sz="600" dirty="0" smtClean="0"/>
              <a:t> </a:t>
            </a:r>
            <a:r>
              <a:rPr lang="en-US" dirty="0" err="1" smtClean="0"/>
              <a:t>ight</a:t>
            </a:r>
            <a:r>
              <a:rPr lang="en-US" dirty="0" smtClean="0"/>
              <a:t> the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5414089"/>
            <a:ext cx="7772400" cy="56551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Use natural light to your advantage</a:t>
            </a:r>
            <a:endParaRPr lang="en-US" sz="2000" dirty="0"/>
          </a:p>
        </p:txBody>
      </p:sp>
      <p:pic>
        <p:nvPicPr>
          <p:cNvPr id="10" name="Picture 9" descr="111011Organize02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1607058"/>
            <a:ext cx="5486400" cy="3643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8478"/>
            <a:ext cx="8686800" cy="1440767"/>
          </a:xfrm>
        </p:spPr>
        <p:txBody>
          <a:bodyPr/>
          <a:lstStyle/>
          <a:p>
            <a:r>
              <a:rPr lang="en-US" dirty="0" smtClean="0"/>
              <a:t>Don’t </a:t>
            </a:r>
            <a:r>
              <a:rPr lang="en-US" dirty="0" err="1" smtClean="0"/>
              <a:t>f</a:t>
            </a:r>
            <a:r>
              <a:rPr lang="en-US" sz="600" dirty="0" smtClean="0"/>
              <a:t> </a:t>
            </a:r>
            <a:r>
              <a:rPr lang="en-US" dirty="0" err="1" smtClean="0"/>
              <a:t>ight</a:t>
            </a:r>
            <a:r>
              <a:rPr lang="en-US" dirty="0" smtClean="0"/>
              <a:t> the light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13719"/>
            <a:ext cx="5188418" cy="4012444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pPr algn="r">
              <a:buNone/>
            </a:pPr>
            <a:r>
              <a:rPr lang="en-US" sz="2000" dirty="0" smtClean="0"/>
              <a:t>	</a:t>
            </a:r>
          </a:p>
          <a:p>
            <a:pPr>
              <a:buNone/>
            </a:pPr>
            <a:endParaRPr lang="en-US" sz="2000" dirty="0"/>
          </a:p>
        </p:txBody>
      </p:sp>
      <p:pic>
        <p:nvPicPr>
          <p:cNvPr id="6" name="Picture 5" descr="111201114104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7261" y="2567984"/>
            <a:ext cx="4751389" cy="3161430"/>
          </a:xfrm>
          <a:prstGeom prst="rect">
            <a:avLst/>
          </a:prstGeom>
        </p:spPr>
      </p:pic>
      <p:pic>
        <p:nvPicPr>
          <p:cNvPr id="7" name="Picture 6" descr="aig_check_presentation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600200"/>
            <a:ext cx="4177954" cy="31334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4950554"/>
            <a:ext cx="365881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Don’t point the flash right at them.</a:t>
            </a:r>
          </a:p>
          <a:p>
            <a:pPr marL="342900" lvl="0" indent="-342900" algn="r">
              <a:spcBef>
                <a:spcPct val="20000"/>
              </a:spcBef>
            </a:pPr>
            <a:r>
              <a:rPr lang="en-US" sz="2000" dirty="0" smtClean="0">
                <a:solidFill>
                  <a:prstClr val="black"/>
                </a:solidFill>
              </a:rPr>
              <a:t>	</a:t>
            </a:r>
          </a:p>
          <a:p>
            <a:pPr algn="r"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74208" y="1600200"/>
            <a:ext cx="420444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If you have to point the flash right at them, bounce it!</a:t>
            </a:r>
          </a:p>
          <a:p>
            <a:pPr marL="342900" lvl="0" indent="-342900" algn="r">
              <a:spcBef>
                <a:spcPct val="20000"/>
              </a:spcBef>
            </a:pPr>
            <a:r>
              <a:rPr lang="en-US" sz="2000" dirty="0" smtClean="0">
                <a:solidFill>
                  <a:prstClr val="black"/>
                </a:solidFill>
              </a:rPr>
              <a:t>	</a:t>
            </a:r>
          </a:p>
          <a:p>
            <a:pPr algn="r">
              <a:buNone/>
            </a:pPr>
            <a:r>
              <a:rPr lang="en-US" dirty="0" smtClean="0"/>
              <a:t>	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2720"/>
            <a:ext cx="8229600" cy="938758"/>
          </a:xfrm>
        </p:spPr>
        <p:txBody>
          <a:bodyPr/>
          <a:lstStyle/>
          <a:p>
            <a:r>
              <a:rPr lang="en-US" dirty="0" smtClean="0"/>
              <a:t>Leave the mug shots to the police</a:t>
            </a:r>
            <a:endParaRPr lang="en-US" dirty="0"/>
          </a:p>
        </p:txBody>
      </p:sp>
      <p:pic>
        <p:nvPicPr>
          <p:cNvPr id="4" name="Content Placeholder 3" descr="newarana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289" r="-31289"/>
          <a:stretch>
            <a:fillRect/>
          </a:stretch>
        </p:blipFill>
        <p:spPr>
          <a:xfrm>
            <a:off x="1134960" y="1692321"/>
            <a:ext cx="6745665" cy="3709856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1469</TotalTime>
  <Words>335</Words>
  <Application>Microsoft Macintosh PowerPoint</Application>
  <PresentationFormat>On-screen Show (4:3)</PresentationFormat>
  <Paragraphs>62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Bet ter pictures for the web</vt:lpstr>
      <vt:lpstr>About me </vt:lpstr>
      <vt:lpstr>Help the viewer </vt:lpstr>
      <vt:lpstr>Clean up the background</vt:lpstr>
      <vt:lpstr>PowerPoint Presentation</vt:lpstr>
      <vt:lpstr>PowerPoint Presentation</vt:lpstr>
      <vt:lpstr>Don’t f ight the light</vt:lpstr>
      <vt:lpstr>Don’t f ight the light II</vt:lpstr>
      <vt:lpstr>Leave the mug shots to the police</vt:lpstr>
      <vt:lpstr>Get them away from the wall. And the plants. And everything.</vt:lpstr>
      <vt:lpstr>Don’t f ight the light III </vt:lpstr>
      <vt:lpstr>Keep it professional</vt:lpstr>
      <vt:lpstr>How to make head and shoulders shots look like a Million Dollars.  For a nickel.</vt:lpstr>
      <vt:lpstr>How most people do it</vt:lpstr>
      <vt:lpstr>The f ix</vt:lpstr>
      <vt:lpstr>How the pros do it</vt:lpstr>
      <vt:lpstr>Before and after</vt:lpstr>
      <vt:lpstr>Head and shoulders vs. environmental portrait</vt:lpstr>
      <vt:lpstr>The quickest, easiest way to get better images: Call us.</vt:lpstr>
      <vt:lpstr>Get t ing pictures from us</vt:lpstr>
    </vt:vector>
  </TitlesOfParts>
  <Company>Kansas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Jeffery Morris</dc:creator>
  <cp:lastModifiedBy>William Herndon</cp:lastModifiedBy>
  <cp:revision>12</cp:revision>
  <dcterms:created xsi:type="dcterms:W3CDTF">2011-12-04T18:42:17Z</dcterms:created>
  <dcterms:modified xsi:type="dcterms:W3CDTF">2011-12-05T20:46:45Z</dcterms:modified>
</cp:coreProperties>
</file>