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3" r:id="rId11"/>
    <p:sldId id="264" r:id="rId12"/>
    <p:sldId id="265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07371-0C0A-37C3-79AB-D10EB698A66C}" v="227" dt="2021-08-06T18:36:38.162"/>
    <p1510:client id="{C0183B4F-BE57-1FDD-0289-BC2691BB0FDE}" v="26" dt="2021-07-30T15:18:04.409"/>
    <p1510:client id="{D639CA77-6927-568A-448B-ECB9B3D80D1E}" v="454" dt="2021-07-30T20:11:30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Pearce" userId="S::dapearce@ksu.edu::da652f0e-1be2-44bd-9dc3-30836800c012" providerId="AD" clId="Web-{A8707371-0C0A-37C3-79AB-D10EB698A66C}"/>
    <pc:docChg chg="delSld modSld">
      <pc:chgData name="Ann Pearce" userId="S::dapearce@ksu.edu::da652f0e-1be2-44bd-9dc3-30836800c012" providerId="AD" clId="Web-{A8707371-0C0A-37C3-79AB-D10EB698A66C}" dt="2021-08-06T18:36:38.162" v="226" actId="20577"/>
      <pc:docMkLst>
        <pc:docMk/>
      </pc:docMkLst>
      <pc:sldChg chg="modSp">
        <pc:chgData name="Ann Pearce" userId="S::dapearce@ksu.edu::da652f0e-1be2-44bd-9dc3-30836800c012" providerId="AD" clId="Web-{A8707371-0C0A-37C3-79AB-D10EB698A66C}" dt="2021-08-06T16:30:44.544" v="33" actId="14100"/>
        <pc:sldMkLst>
          <pc:docMk/>
          <pc:sldMk cId="3901147562" sldId="257"/>
        </pc:sldMkLst>
        <pc:spChg chg="mod">
          <ac:chgData name="Ann Pearce" userId="S::dapearce@ksu.edu::da652f0e-1be2-44bd-9dc3-30836800c012" providerId="AD" clId="Web-{A8707371-0C0A-37C3-79AB-D10EB698A66C}" dt="2021-08-06T16:30:44.544" v="33" actId="14100"/>
          <ac:spMkLst>
            <pc:docMk/>
            <pc:sldMk cId="3901147562" sldId="257"/>
            <ac:spMk id="5" creationId="{00000000-0000-0000-0000-000000000000}"/>
          </ac:spMkLst>
        </pc:spChg>
      </pc:sldChg>
      <pc:sldChg chg="modSp">
        <pc:chgData name="Ann Pearce" userId="S::dapearce@ksu.edu::da652f0e-1be2-44bd-9dc3-30836800c012" providerId="AD" clId="Web-{A8707371-0C0A-37C3-79AB-D10EB698A66C}" dt="2021-08-06T18:29:47.037" v="192" actId="20577"/>
        <pc:sldMkLst>
          <pc:docMk/>
          <pc:sldMk cId="2023287921" sldId="258"/>
        </pc:sldMkLst>
        <pc:spChg chg="mod">
          <ac:chgData name="Ann Pearce" userId="S::dapearce@ksu.edu::da652f0e-1be2-44bd-9dc3-30836800c012" providerId="AD" clId="Web-{A8707371-0C0A-37C3-79AB-D10EB698A66C}" dt="2021-08-06T18:29:47.037" v="192" actId="20577"/>
          <ac:spMkLst>
            <pc:docMk/>
            <pc:sldMk cId="2023287921" sldId="258"/>
            <ac:spMk id="3" creationId="{00000000-0000-0000-0000-000000000000}"/>
          </ac:spMkLst>
        </pc:spChg>
      </pc:sldChg>
      <pc:sldChg chg="modSp">
        <pc:chgData name="Ann Pearce" userId="S::dapearce@ksu.edu::da652f0e-1be2-44bd-9dc3-30836800c012" providerId="AD" clId="Web-{A8707371-0C0A-37C3-79AB-D10EB698A66C}" dt="2021-08-06T18:23:51.225" v="156" actId="20577"/>
        <pc:sldMkLst>
          <pc:docMk/>
          <pc:sldMk cId="2056482010" sldId="259"/>
        </pc:sldMkLst>
        <pc:spChg chg="mod">
          <ac:chgData name="Ann Pearce" userId="S::dapearce@ksu.edu::da652f0e-1be2-44bd-9dc3-30836800c012" providerId="AD" clId="Web-{A8707371-0C0A-37C3-79AB-D10EB698A66C}" dt="2021-08-06T18:23:51.225" v="156" actId="20577"/>
          <ac:spMkLst>
            <pc:docMk/>
            <pc:sldMk cId="2056482010" sldId="259"/>
            <ac:spMk id="5" creationId="{00000000-0000-0000-0000-000000000000}"/>
          </ac:spMkLst>
        </pc:spChg>
      </pc:sldChg>
      <pc:sldChg chg="modSp">
        <pc:chgData name="Ann Pearce" userId="S::dapearce@ksu.edu::da652f0e-1be2-44bd-9dc3-30836800c012" providerId="AD" clId="Web-{A8707371-0C0A-37C3-79AB-D10EB698A66C}" dt="2021-08-06T18:32:33.162" v="203" actId="20577"/>
        <pc:sldMkLst>
          <pc:docMk/>
          <pc:sldMk cId="2294461268" sldId="260"/>
        </pc:sldMkLst>
        <pc:spChg chg="mod">
          <ac:chgData name="Ann Pearce" userId="S::dapearce@ksu.edu::da652f0e-1be2-44bd-9dc3-30836800c012" providerId="AD" clId="Web-{A8707371-0C0A-37C3-79AB-D10EB698A66C}" dt="2021-08-06T18:32:33.162" v="203" actId="20577"/>
          <ac:spMkLst>
            <pc:docMk/>
            <pc:sldMk cId="2294461268" sldId="260"/>
            <ac:spMk id="3" creationId="{00000000-0000-0000-0000-000000000000}"/>
          </ac:spMkLst>
        </pc:spChg>
      </pc:sldChg>
      <pc:sldChg chg="modSp">
        <pc:chgData name="Ann Pearce" userId="S::dapearce@ksu.edu::da652f0e-1be2-44bd-9dc3-30836800c012" providerId="AD" clId="Web-{A8707371-0C0A-37C3-79AB-D10EB698A66C}" dt="2021-08-06T18:34:19.475" v="223" actId="20577"/>
        <pc:sldMkLst>
          <pc:docMk/>
          <pc:sldMk cId="2406306605" sldId="261"/>
        </pc:sldMkLst>
        <pc:spChg chg="mod">
          <ac:chgData name="Ann Pearce" userId="S::dapearce@ksu.edu::da652f0e-1be2-44bd-9dc3-30836800c012" providerId="AD" clId="Web-{A8707371-0C0A-37C3-79AB-D10EB698A66C}" dt="2021-08-06T18:34:19.475" v="223" actId="20577"/>
          <ac:spMkLst>
            <pc:docMk/>
            <pc:sldMk cId="2406306605" sldId="261"/>
            <ac:spMk id="5" creationId="{00000000-0000-0000-0000-000000000000}"/>
          </ac:spMkLst>
        </pc:spChg>
      </pc:sldChg>
      <pc:sldChg chg="del">
        <pc:chgData name="Ann Pearce" userId="S::dapearce@ksu.edu::da652f0e-1be2-44bd-9dc3-30836800c012" providerId="AD" clId="Web-{A8707371-0C0A-37C3-79AB-D10EB698A66C}" dt="2021-08-06T18:34:22.834" v="224"/>
        <pc:sldMkLst>
          <pc:docMk/>
          <pc:sldMk cId="1459999470" sldId="262"/>
        </pc:sldMkLst>
      </pc:sldChg>
      <pc:sldChg chg="modSp">
        <pc:chgData name="Ann Pearce" userId="S::dapearce@ksu.edu::da652f0e-1be2-44bd-9dc3-30836800c012" providerId="AD" clId="Web-{A8707371-0C0A-37C3-79AB-D10EB698A66C}" dt="2021-08-06T18:36:38.162" v="226" actId="20577"/>
        <pc:sldMkLst>
          <pc:docMk/>
          <pc:sldMk cId="1676774800" sldId="265"/>
        </pc:sldMkLst>
        <pc:spChg chg="mod">
          <ac:chgData name="Ann Pearce" userId="S::dapearce@ksu.edu::da652f0e-1be2-44bd-9dc3-30836800c012" providerId="AD" clId="Web-{A8707371-0C0A-37C3-79AB-D10EB698A66C}" dt="2021-08-06T18:36:38.162" v="226" actId="20577"/>
          <ac:spMkLst>
            <pc:docMk/>
            <pc:sldMk cId="1676774800" sldId="265"/>
            <ac:spMk id="6" creationId="{00000000-0000-0000-0000-000000000000}"/>
          </ac:spMkLst>
        </pc:spChg>
      </pc:sldChg>
    </pc:docChg>
  </pc:docChgLst>
  <pc:docChgLst>
    <pc:chgData name="Anne Collett" userId="S::alcollett@ksu.edu::d9bb0826-f619-4988-b62c-efebfc3110f9" providerId="AD" clId="Web-{C0183B4F-BE57-1FDD-0289-BC2691BB0FDE}"/>
    <pc:docChg chg="modSld">
      <pc:chgData name="Anne Collett" userId="S::alcollett@ksu.edu::d9bb0826-f619-4988-b62c-efebfc3110f9" providerId="AD" clId="Web-{C0183B4F-BE57-1FDD-0289-BC2691BB0FDE}" dt="2021-07-30T15:18:04.409" v="25" actId="20577"/>
      <pc:docMkLst>
        <pc:docMk/>
      </pc:docMkLst>
      <pc:sldChg chg="modSp">
        <pc:chgData name="Anne Collett" userId="S::alcollett@ksu.edu::d9bb0826-f619-4988-b62c-efebfc3110f9" providerId="AD" clId="Web-{C0183B4F-BE57-1FDD-0289-BC2691BB0FDE}" dt="2021-07-30T15:05:20.226" v="6" actId="20577"/>
        <pc:sldMkLst>
          <pc:docMk/>
          <pc:sldMk cId="3901147562" sldId="257"/>
        </pc:sldMkLst>
        <pc:spChg chg="mod">
          <ac:chgData name="Anne Collett" userId="S::alcollett@ksu.edu::d9bb0826-f619-4988-b62c-efebfc3110f9" providerId="AD" clId="Web-{C0183B4F-BE57-1FDD-0289-BC2691BB0FDE}" dt="2021-07-30T15:05:20.226" v="6" actId="20577"/>
          <ac:spMkLst>
            <pc:docMk/>
            <pc:sldMk cId="3901147562" sldId="257"/>
            <ac:spMk id="5" creationId="{00000000-0000-0000-0000-000000000000}"/>
          </ac:spMkLst>
        </pc:spChg>
      </pc:sldChg>
      <pc:sldChg chg="modSp">
        <pc:chgData name="Anne Collett" userId="S::alcollett@ksu.edu::d9bb0826-f619-4988-b62c-efebfc3110f9" providerId="AD" clId="Web-{C0183B4F-BE57-1FDD-0289-BC2691BB0FDE}" dt="2021-07-30T15:18:04.409" v="25" actId="20577"/>
        <pc:sldMkLst>
          <pc:docMk/>
          <pc:sldMk cId="2056482010" sldId="259"/>
        </pc:sldMkLst>
        <pc:spChg chg="mod">
          <ac:chgData name="Anne Collett" userId="S::alcollett@ksu.edu::d9bb0826-f619-4988-b62c-efebfc3110f9" providerId="AD" clId="Web-{C0183B4F-BE57-1FDD-0289-BC2691BB0FDE}" dt="2021-07-30T15:18:04.409" v="25" actId="20577"/>
          <ac:spMkLst>
            <pc:docMk/>
            <pc:sldMk cId="2056482010" sldId="259"/>
            <ac:spMk id="5" creationId="{00000000-0000-0000-0000-000000000000}"/>
          </ac:spMkLst>
        </pc:spChg>
      </pc:sldChg>
    </pc:docChg>
  </pc:docChgLst>
  <pc:docChgLst>
    <pc:chgData name="Anne Collett" userId="S::alcollett@ksu.edu::d9bb0826-f619-4988-b62c-efebfc3110f9" providerId="AD" clId="Web-{D639CA77-6927-568A-448B-ECB9B3D80D1E}"/>
    <pc:docChg chg="modSld">
      <pc:chgData name="Anne Collett" userId="S::alcollett@ksu.edu::d9bb0826-f619-4988-b62c-efebfc3110f9" providerId="AD" clId="Web-{D639CA77-6927-568A-448B-ECB9B3D80D1E}" dt="2021-07-30T20:11:30.207" v="452" actId="20577"/>
      <pc:docMkLst>
        <pc:docMk/>
      </pc:docMkLst>
      <pc:sldChg chg="modSp">
        <pc:chgData name="Anne Collett" userId="S::alcollett@ksu.edu::d9bb0826-f619-4988-b62c-efebfc3110f9" providerId="AD" clId="Web-{D639CA77-6927-568A-448B-ECB9B3D80D1E}" dt="2021-07-30T20:11:30.207" v="452" actId="20577"/>
        <pc:sldMkLst>
          <pc:docMk/>
          <pc:sldMk cId="2701187223" sldId="256"/>
        </pc:sldMkLst>
        <pc:spChg chg="mod">
          <ac:chgData name="Anne Collett" userId="S::alcollett@ksu.edu::d9bb0826-f619-4988-b62c-efebfc3110f9" providerId="AD" clId="Web-{D639CA77-6927-568A-448B-ECB9B3D80D1E}" dt="2021-07-30T20:11:30.207" v="452" actId="20577"/>
          <ac:spMkLst>
            <pc:docMk/>
            <pc:sldMk cId="2701187223" sldId="256"/>
            <ac:spMk id="2" creationId="{0E0ED4D0-2510-714B-ACE5-A069B72AA696}"/>
          </ac:spMkLst>
        </pc:spChg>
      </pc:sldChg>
      <pc:sldChg chg="modSp">
        <pc:chgData name="Anne Collett" userId="S::alcollett@ksu.edu::d9bb0826-f619-4988-b62c-efebfc3110f9" providerId="AD" clId="Web-{D639CA77-6927-568A-448B-ECB9B3D80D1E}" dt="2021-07-30T19:33:37.295" v="368" actId="20577"/>
        <pc:sldMkLst>
          <pc:docMk/>
          <pc:sldMk cId="2023287921" sldId="258"/>
        </pc:sldMkLst>
        <pc:spChg chg="mod">
          <ac:chgData name="Anne Collett" userId="S::alcollett@ksu.edu::d9bb0826-f619-4988-b62c-efebfc3110f9" providerId="AD" clId="Web-{D639CA77-6927-568A-448B-ECB9B3D80D1E}" dt="2021-07-30T19:33:37.295" v="368" actId="20577"/>
          <ac:spMkLst>
            <pc:docMk/>
            <pc:sldMk cId="2023287921" sldId="258"/>
            <ac:spMk id="3" creationId="{00000000-0000-0000-0000-000000000000}"/>
          </ac:spMkLst>
        </pc:spChg>
      </pc:sldChg>
      <pc:sldChg chg="modSp">
        <pc:chgData name="Anne Collett" userId="S::alcollett@ksu.edu::d9bb0826-f619-4988-b62c-efebfc3110f9" providerId="AD" clId="Web-{D639CA77-6927-568A-448B-ECB9B3D80D1E}" dt="2021-07-30T18:28:13.231" v="196" actId="20577"/>
        <pc:sldMkLst>
          <pc:docMk/>
          <pc:sldMk cId="2056482010" sldId="259"/>
        </pc:sldMkLst>
        <pc:spChg chg="mod">
          <ac:chgData name="Anne Collett" userId="S::alcollett@ksu.edu::d9bb0826-f619-4988-b62c-efebfc3110f9" providerId="AD" clId="Web-{D639CA77-6927-568A-448B-ECB9B3D80D1E}" dt="2021-07-30T18:28:13.231" v="196" actId="20577"/>
          <ac:spMkLst>
            <pc:docMk/>
            <pc:sldMk cId="2056482010" sldId="259"/>
            <ac:spMk id="5" creationId="{00000000-0000-0000-0000-000000000000}"/>
          </ac:spMkLst>
        </pc:spChg>
      </pc:sldChg>
      <pc:sldChg chg="modSp">
        <pc:chgData name="Anne Collett" userId="S::alcollett@ksu.edu::d9bb0826-f619-4988-b62c-efebfc3110f9" providerId="AD" clId="Web-{D639CA77-6927-568A-448B-ECB9B3D80D1E}" dt="2021-07-30T20:00:24.054" v="440" actId="14100"/>
        <pc:sldMkLst>
          <pc:docMk/>
          <pc:sldMk cId="2406306605" sldId="261"/>
        </pc:sldMkLst>
        <pc:spChg chg="mod">
          <ac:chgData name="Anne Collett" userId="S::alcollett@ksu.edu::d9bb0826-f619-4988-b62c-efebfc3110f9" providerId="AD" clId="Web-{D639CA77-6927-568A-448B-ECB9B3D80D1E}" dt="2021-07-30T20:00:24.054" v="440" actId="14100"/>
          <ac:spMkLst>
            <pc:docMk/>
            <pc:sldMk cId="2406306605" sldId="261"/>
            <ac:spMk id="5" creationId="{00000000-0000-0000-0000-000000000000}"/>
          </ac:spMkLst>
        </pc:spChg>
      </pc:sldChg>
      <pc:sldChg chg="modSp">
        <pc:chgData name="Anne Collett" userId="S::alcollett@ksu.edu::d9bb0826-f619-4988-b62c-efebfc3110f9" providerId="AD" clId="Web-{D639CA77-6927-568A-448B-ECB9B3D80D1E}" dt="2021-07-30T20:01:02.522" v="443" actId="20577"/>
        <pc:sldMkLst>
          <pc:docMk/>
          <pc:sldMk cId="1459999470" sldId="262"/>
        </pc:sldMkLst>
        <pc:spChg chg="mod">
          <ac:chgData name="Anne Collett" userId="S::alcollett@ksu.edu::d9bb0826-f619-4988-b62c-efebfc3110f9" providerId="AD" clId="Web-{D639CA77-6927-568A-448B-ECB9B3D80D1E}" dt="2021-07-30T20:01:02.522" v="443" actId="20577"/>
          <ac:spMkLst>
            <pc:docMk/>
            <pc:sldMk cId="1459999470" sldId="262"/>
            <ac:spMk id="3" creationId="{00000000-0000-0000-0000-000000000000}"/>
          </ac:spMkLst>
        </pc:spChg>
      </pc:sldChg>
      <pc:sldChg chg="addSp delSp modSp">
        <pc:chgData name="Anne Collett" userId="S::alcollett@ksu.edu::d9bb0826-f619-4988-b62c-efebfc3110f9" providerId="AD" clId="Web-{D639CA77-6927-568A-448B-ECB9B3D80D1E}" dt="2021-07-30T20:07:43.192" v="451" actId="20577"/>
        <pc:sldMkLst>
          <pc:docMk/>
          <pc:sldMk cId="1676774800" sldId="265"/>
        </pc:sldMkLst>
        <pc:spChg chg="mod">
          <ac:chgData name="Anne Collett" userId="S::alcollett@ksu.edu::d9bb0826-f619-4988-b62c-efebfc3110f9" providerId="AD" clId="Web-{D639CA77-6927-568A-448B-ECB9B3D80D1E}" dt="2021-07-30T20:06:38.177" v="448" actId="20577"/>
          <ac:spMkLst>
            <pc:docMk/>
            <pc:sldMk cId="1676774800" sldId="265"/>
            <ac:spMk id="4" creationId="{00000000-0000-0000-0000-000000000000}"/>
          </ac:spMkLst>
        </pc:spChg>
        <pc:spChg chg="del">
          <ac:chgData name="Anne Collett" userId="S::alcollett@ksu.edu::d9bb0826-f619-4988-b62c-efebfc3110f9" providerId="AD" clId="Web-{D639CA77-6927-568A-448B-ECB9B3D80D1E}" dt="2021-07-30T20:06:05.302" v="444"/>
          <ac:spMkLst>
            <pc:docMk/>
            <pc:sldMk cId="1676774800" sldId="265"/>
            <ac:spMk id="5" creationId="{00000000-0000-0000-0000-000000000000}"/>
          </ac:spMkLst>
        </pc:spChg>
        <pc:spChg chg="mod">
          <ac:chgData name="Anne Collett" userId="S::alcollett@ksu.edu::d9bb0826-f619-4988-b62c-efebfc3110f9" providerId="AD" clId="Web-{D639CA77-6927-568A-448B-ECB9B3D80D1E}" dt="2021-07-30T20:07:43.192" v="451" actId="20577"/>
          <ac:spMkLst>
            <pc:docMk/>
            <pc:sldMk cId="1676774800" sldId="265"/>
            <ac:spMk id="6" creationId="{00000000-0000-0000-0000-000000000000}"/>
          </ac:spMkLst>
        </pc:spChg>
        <pc:picChg chg="add mod ord modCrop">
          <ac:chgData name="Anne Collett" userId="S::alcollett@ksu.edu::d9bb0826-f619-4988-b62c-efebfc3110f9" providerId="AD" clId="Web-{D639CA77-6927-568A-448B-ECB9B3D80D1E}" dt="2021-07-30T20:06:05.302" v="444"/>
          <ac:picMkLst>
            <pc:docMk/>
            <pc:sldMk cId="1676774800" sldId="265"/>
            <ac:picMk id="2" creationId="{585D1F7A-3588-4076-8A83-B752E984D8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993" y="1550591"/>
            <a:ext cx="7498079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192" y="2752280"/>
            <a:ext cx="658368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85715-B728-014D-870A-1F84FF3D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3C817-4E3C-3E43-ABDC-3E97C8564D14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35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4944B-E6C0-4B49-9884-33BAE225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B2A2D3-8E15-5449-B471-AB5BC31E267B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27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2880"/>
            <a:ext cx="2057400" cy="4388644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182880"/>
            <a:ext cx="547116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4E9FE-CE82-5945-8C12-145C87CD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80835-2EF5-444A-9B95-9E6732942619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9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914401"/>
            <a:ext cx="7637929" cy="3620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26B4C-4C48-944C-B298-ABCF9E83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0D50E-83AE-B944-BDDA-99DE69F8E0E5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4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879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5879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BB145-AFA3-5C4F-B88A-8FAECB1D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28EB4-8F1D-6846-BA2C-D35AC671F4A6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914400"/>
            <a:ext cx="3681608" cy="3648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5192" y="914400"/>
            <a:ext cx="3681608" cy="36488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9752B7-9A8D-6E47-9BC1-D6EA622F7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4D07C1-FF4E-D846-9376-3498176A875E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51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151335"/>
            <a:ext cx="3657600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1631156"/>
            <a:ext cx="3657600" cy="296346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0516" y="1151335"/>
            <a:ext cx="3657600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0516" y="1631156"/>
            <a:ext cx="3657600" cy="2963466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BA71A0-D91F-B24E-B680-5F0572C1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604C6-78EE-7D4F-B0E0-116142FE15FD}" type="datetimeFigureOut">
              <a:rPr lang="en-US" altLang="en-US"/>
              <a:pPr/>
              <a:t>8/6/2021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0E79BA-0006-9D41-8784-7BB3BB76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C6F3CE-014B-904D-AFF7-784249FA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CDBC23-8B1B-A04E-B3C0-378D638B8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4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2357AE-C63F-8A4F-A6F0-787E69E63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CB989-AF7E-504A-93B3-A534CF0AE147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84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F7C194-DDD3-D641-868F-C83B9216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13D7B5-DD9C-B541-881E-A19322A8AC40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3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692" y="204788"/>
            <a:ext cx="4503107" cy="438983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AB58A-2B66-2545-930A-A272235D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39759-FBD6-4B49-A852-952CB14AA216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6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7443" y="3485208"/>
            <a:ext cx="6136687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7443" y="205423"/>
            <a:ext cx="6136687" cy="327978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7443" y="3922787"/>
            <a:ext cx="6136687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E1126B-F75F-2444-AED3-04FA000CA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F2BD4-8A67-1A48-A8FA-BAE19BF4460C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69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C048A5C-A751-9249-977B-6556232E82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5840" y="182880"/>
            <a:ext cx="763792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4C7208-DFEB-1340-9033-E90F7097E4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5840" y="914401"/>
            <a:ext cx="7637929" cy="362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1D980-0CFA-B54F-B2F7-82F6B47A4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5840" y="4663440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AE2FA84-FC98-6946-AE70-61FF329000AB}" type="datetimeFigureOut">
              <a:rPr lang="en-US" altLang="en-US"/>
              <a:pPr/>
              <a:t>8/6/2021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4" r:id="rId8"/>
    <p:sldLayoutId id="2147493511" r:id="rId9"/>
    <p:sldLayoutId id="2147493512" r:id="rId10"/>
    <p:sldLayoutId id="2147493513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ear.accessiblelearning.com/KState/instructo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st@k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st@ksu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st@ksu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D4D0-2510-714B-ACE5-A069B72AA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230" y="667188"/>
            <a:ext cx="7498079" cy="1102519"/>
          </a:xfrm>
        </p:spPr>
        <p:txBody>
          <a:bodyPr/>
          <a:lstStyle/>
          <a:p>
            <a:r>
              <a:rPr lang="en-US" sz="4000">
                <a:ea typeface="ＭＳ Ｐゴシック"/>
              </a:rPr>
              <a:t>Step-By-Step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3F610-3A0D-4D4C-976E-07C887904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429" y="2496558"/>
            <a:ext cx="6583680" cy="1314450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solidFill>
                  <a:schemeClr val="tx1"/>
                </a:solidFill>
              </a:rPr>
              <a:t>for​</a:t>
            </a:r>
          </a:p>
          <a:p>
            <a:r>
              <a:rPr lang="en-US">
                <a:solidFill>
                  <a:schemeClr val="tx1"/>
                </a:solidFill>
              </a:rPr>
              <a:t>​</a:t>
            </a:r>
          </a:p>
          <a:p>
            <a:r>
              <a:rPr lang="en-US">
                <a:solidFill>
                  <a:schemeClr val="tx1"/>
                </a:solidFill>
              </a:rPr>
              <a:t>Faculty Using AIM​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8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5840" y="182879"/>
            <a:ext cx="7637929" cy="5532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/>
              <a:t>General Overview​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5840" y="762406"/>
            <a:ext cx="7637929" cy="3832814"/>
          </a:xfrm>
        </p:spPr>
        <p:txBody>
          <a:bodyPr/>
          <a:lstStyle/>
          <a:p>
            <a:r>
              <a:rPr lang="en-US" sz="2000">
                <a:ea typeface="ＭＳ Ｐゴシック"/>
              </a:rPr>
              <a:t>Student Access Center uses Accessible Information Management (AIM) for students:​</a:t>
            </a:r>
            <a:endParaRPr lang="en-US" sz="1600">
              <a:ea typeface="ＭＳ Ｐゴシック"/>
            </a:endParaRPr>
          </a:p>
          <a:p>
            <a:pPr lvl="1"/>
            <a:r>
              <a:rPr lang="en-US" sz="1600">
                <a:ea typeface="ＭＳ Ｐゴシック"/>
              </a:rPr>
              <a:t>to apply to be registered with SAC​</a:t>
            </a:r>
          </a:p>
          <a:p>
            <a:pPr lvl="1"/>
            <a:r>
              <a:rPr lang="en-US" sz="1600">
                <a:ea typeface="ＭＳ Ｐゴシック"/>
              </a:rPr>
              <a:t>to request letters of accommodation​</a:t>
            </a:r>
          </a:p>
          <a:p>
            <a:pPr lvl="1"/>
            <a:r>
              <a:rPr lang="en-US" sz="1600">
                <a:ea typeface="ＭＳ Ｐゴシック"/>
              </a:rPr>
              <a:t>to schedule exams with the SAC Testing Center</a:t>
            </a:r>
          </a:p>
          <a:p>
            <a:r>
              <a:rPr lang="en-US" sz="2000">
                <a:ea typeface="ＭＳ Ｐゴシック"/>
              </a:rPr>
              <a:t>Instructors receive letters electronically outlining accommodations for each student. ​</a:t>
            </a:r>
          </a:p>
          <a:p>
            <a:r>
              <a:rPr lang="en-US" sz="2000">
                <a:ea typeface="ＭＳ Ｐゴシック"/>
              </a:rPr>
              <a:t>It is the responsibility of the instructor to complete the Alternative Testing Agreement in AIM for students with testing accommodations.​</a:t>
            </a:r>
          </a:p>
          <a:p>
            <a:r>
              <a:rPr lang="en-US" sz="2000">
                <a:ea typeface="ＭＳ Ｐゴシック"/>
              </a:rPr>
              <a:t>The student has the responsibility to use AIM to schedule an exam with the Testing Center.​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4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5840" y="182879"/>
            <a:ext cx="7637929" cy="902001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Access to the </a:t>
            </a:r>
            <a:br>
              <a:rPr lang="en-US"/>
            </a:br>
            <a:r>
              <a:rPr lang="en-US" sz="4000"/>
              <a:t>Alternative</a:t>
            </a:r>
            <a:r>
              <a:rPr lang="en-US"/>
              <a:t> Testing Agreement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3376" y="1241680"/>
            <a:ext cx="8195821" cy="3339753"/>
          </a:xfrm>
        </p:spPr>
        <p:txBody>
          <a:bodyPr/>
          <a:lstStyle/>
          <a:p>
            <a:r>
              <a:rPr lang="en-US" sz="1800">
                <a:ea typeface="ＭＳ Ｐゴシック"/>
              </a:rPr>
              <a:t>Via Letter of Accommodation:</a:t>
            </a:r>
          </a:p>
          <a:p>
            <a:pPr lvl="1"/>
            <a:r>
              <a:rPr lang="en-US" sz="1400"/>
              <a:t> will include a link to the Alternative Testing Agreement specific to that course.</a:t>
            </a:r>
          </a:p>
          <a:p>
            <a:pPr lvl="1"/>
            <a:r>
              <a:rPr lang="en-US" sz="1400" b="1">
                <a:solidFill>
                  <a:srgbClr val="FF0000"/>
                </a:solidFill>
                <a:ea typeface="ＭＳ Ｐゴシック"/>
              </a:rPr>
              <a:t>NOTE:</a:t>
            </a:r>
            <a:r>
              <a:rPr lang="en-US" sz="1400" b="1" dirty="0">
                <a:ea typeface="ＭＳ Ｐゴシック"/>
              </a:rPr>
              <a:t> </a:t>
            </a:r>
            <a:r>
              <a:rPr lang="en-US" sz="1400">
                <a:ea typeface="ＭＳ Ｐゴシック"/>
              </a:rPr>
              <a:t>You only fill out the Alternative Testing Agreement once. If other students schedule exams for the same class, the letter of accommodation will not contain a link.​</a:t>
            </a:r>
          </a:p>
          <a:p>
            <a:r>
              <a:rPr lang="en-US" sz="1800">
                <a:ea typeface="ＭＳ Ｐゴシック"/>
              </a:rPr>
              <a:t>Via </a:t>
            </a:r>
            <a:r>
              <a:rPr lang="en-US" sz="1400" dirty="0">
                <a:ea typeface="ＭＳ Ｐゴシック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Faculty AIM Portal</a:t>
            </a:r>
            <a:r>
              <a:rPr lang="en-US" sz="1400">
                <a:ea typeface="+mj-lt"/>
                <a:cs typeface="+mj-lt"/>
              </a:rPr>
              <a:t> (</a:t>
            </a:r>
            <a:r>
              <a:rPr lang="en-US" sz="1100" b="1" dirty="0">
                <a:ea typeface="+mj-lt"/>
                <a:cs typeface="+mj-lt"/>
                <a:hlinkClick r:id="rId2"/>
              </a:rPr>
              <a:t>https://bear.accessiblelearning.com/KState/instructor/</a:t>
            </a:r>
            <a:r>
              <a:rPr lang="en-US" sz="1100" b="1">
                <a:ea typeface="+mj-lt"/>
                <a:cs typeface="+mj-lt"/>
              </a:rPr>
              <a:t>) </a:t>
            </a:r>
          </a:p>
          <a:p>
            <a:pPr lvl="1"/>
            <a:r>
              <a:rPr lang="en-US" sz="1400">
                <a:ea typeface="ＭＳ Ｐゴシック"/>
                <a:cs typeface="Calibri"/>
              </a:rPr>
              <a:t>Enter KSU eID and password</a:t>
            </a:r>
          </a:p>
          <a:p>
            <a:pPr lvl="1"/>
            <a:r>
              <a:rPr lang="en-US" sz="1400">
                <a:ea typeface="ＭＳ Ｐゴシック"/>
                <a:cs typeface="Calibri"/>
              </a:rPr>
              <a:t>Click "Continue to View Student Accommodations"</a:t>
            </a:r>
          </a:p>
          <a:p>
            <a:pPr lvl="1"/>
            <a:r>
              <a:rPr lang="en-US" sz="1400">
                <a:ea typeface="ＭＳ Ｐゴシック"/>
                <a:cs typeface="Calibri"/>
              </a:rPr>
              <a:t>Click Alternative Testing on left sidebar</a:t>
            </a:r>
          </a:p>
          <a:p>
            <a:pPr lvl="1"/>
            <a:endParaRPr lang="en-US" sz="1400">
              <a:cs typeface="Calibri"/>
            </a:endParaRPr>
          </a:p>
          <a:p>
            <a:pPr lvl="1"/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648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/>
              <a:t>Alternative Testing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>
                <a:ea typeface="ＭＳ Ｐゴシック"/>
              </a:rPr>
              <a:t>Complete for any exams to be </a:t>
            </a:r>
            <a:r>
              <a:rPr lang="en-US" sz="1800" b="1">
                <a:ea typeface="ＭＳ Ｐゴシック"/>
              </a:rPr>
              <a:t>administered/proctored by the SAC Testing Center.</a:t>
            </a:r>
          </a:p>
          <a:p>
            <a:pPr marL="0" indent="0">
              <a:buNone/>
            </a:pPr>
            <a:endParaRPr lang="en-US" sz="1800"/>
          </a:p>
          <a:p>
            <a:r>
              <a:rPr lang="en-US" sz="1800">
                <a:ea typeface="ＭＳ Ｐゴシック"/>
              </a:rPr>
              <a:t>The SAC Testing Center does not proctor exams when</a:t>
            </a:r>
          </a:p>
          <a:p>
            <a:pPr lvl="1"/>
            <a:r>
              <a:rPr lang="en-US" sz="1400">
                <a:ea typeface="ＭＳ Ｐゴシック"/>
              </a:rPr>
              <a:t>Exams are proctored in the department.</a:t>
            </a:r>
          </a:p>
          <a:p>
            <a:pPr lvl="1"/>
            <a:r>
              <a:rPr lang="en-US" sz="1400">
                <a:ea typeface="ＭＳ Ｐゴシック"/>
              </a:rPr>
              <a:t>Course has take-home exams.</a:t>
            </a:r>
            <a:endParaRPr lang="en-US" sz="1400"/>
          </a:p>
          <a:p>
            <a:pPr lvl="1"/>
            <a:r>
              <a:rPr lang="en-US" sz="1400">
                <a:ea typeface="ＭＳ Ｐゴシック"/>
              </a:rPr>
              <a:t>Exams are not proctored.</a:t>
            </a:r>
            <a:endParaRPr lang="en-US" sz="1400"/>
          </a:p>
          <a:p>
            <a:pPr marL="457200" lvl="1" indent="0">
              <a:buNone/>
            </a:pPr>
            <a:endParaRPr lang="en-US" sz="1400" dirty="0">
              <a:ea typeface="ＭＳ Ｐゴシック"/>
            </a:endParaRPr>
          </a:p>
          <a:p>
            <a:pPr marL="457200" lvl="1" indent="0">
              <a:buNone/>
            </a:pPr>
            <a:r>
              <a:rPr lang="en-US" sz="1400" dirty="0">
                <a:ea typeface="ＭＳ Ｐゴシック"/>
              </a:rPr>
              <a:t>Use the </a:t>
            </a:r>
            <a:r>
              <a:rPr lang="en-US" sz="1400" b="1">
                <a:ea typeface="ＭＳ Ｐゴシック"/>
              </a:rPr>
              <a:t>dropdown menu </a:t>
            </a:r>
            <a:r>
              <a:rPr lang="en-US" sz="1400">
                <a:ea typeface="ＭＳ Ｐゴシック"/>
              </a:rPr>
              <a:t>to confirm</a:t>
            </a:r>
            <a:r>
              <a:rPr lang="en-US" sz="1400" dirty="0">
                <a:ea typeface="ＭＳ Ｐゴシック"/>
              </a:rPr>
              <a:t>.</a:t>
            </a:r>
            <a:endParaRPr lang="en-US" dirty="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2328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Testing Agreement (Cont’d)​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356101"/>
            <a:ext cx="7637929" cy="3178321"/>
          </a:xfrm>
        </p:spPr>
        <p:txBody>
          <a:bodyPr/>
          <a:lstStyle/>
          <a:p>
            <a:r>
              <a:rPr lang="en-US" sz="2400">
                <a:ea typeface="ＭＳ Ｐゴシック"/>
              </a:rPr>
              <a:t>Provide the exam parameters along with the exam dates including the final (as soon as possible) for the entire semester.  </a:t>
            </a:r>
            <a:endParaRPr lang="en-US" sz="2400"/>
          </a:p>
          <a:p>
            <a:endParaRPr lang="en-US" sz="2400"/>
          </a:p>
          <a:p>
            <a:r>
              <a:rPr lang="en-US" sz="2400">
                <a:ea typeface="ＭＳ Ｐゴシック"/>
              </a:rPr>
              <a:t>If you have any problems with filling out the agreement, contact the Testing Center at </a:t>
            </a:r>
            <a:r>
              <a:rPr lang="en-US" sz="2400" u="sng" dirty="0">
                <a:ea typeface="ＭＳ Ｐゴシック"/>
                <a:hlinkClick r:id="rId2"/>
              </a:rPr>
              <a:t>tst@ksu.edu</a:t>
            </a:r>
            <a:r>
              <a:rPr lang="en-US" sz="2400">
                <a:ea typeface="ＭＳ Ｐゴシック"/>
              </a:rPr>
              <a:t> or call 532-6441. 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6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108" y="182879"/>
            <a:ext cx="8300892" cy="994991"/>
          </a:xfrm>
        </p:spPr>
        <p:txBody>
          <a:bodyPr>
            <a:noAutofit/>
          </a:bodyPr>
          <a:lstStyle/>
          <a:p>
            <a:pPr algn="ctr"/>
            <a:r>
              <a:rPr lang="en-US" sz="2400" b="1"/>
              <a:t>Provide Exam to Testing Center </a:t>
            </a:r>
            <a:r>
              <a:rPr lang="en-US" sz="2400"/>
              <a:t>​</a:t>
            </a:r>
            <a:br>
              <a:rPr lang="en-US" sz="2400"/>
            </a:br>
            <a:r>
              <a:rPr lang="en-US" sz="2400" b="1"/>
              <a:t>**There are two ways to send an exam to the Testing Center.**</a:t>
            </a:r>
            <a:r>
              <a:rPr lang="en-US" sz="2400"/>
              <a:t>​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0353" y="1317850"/>
            <a:ext cx="7637929" cy="3153766"/>
          </a:xfrm>
        </p:spPr>
        <p:txBody>
          <a:bodyPr/>
          <a:lstStyle/>
          <a:p>
            <a:r>
              <a:rPr lang="en-US" sz="2000" b="1" i="1" u="sng">
                <a:ea typeface="ＭＳ Ｐゴシック"/>
                <a:cs typeface="Calibri"/>
              </a:rPr>
              <a:t>Upload exam to AIM</a:t>
            </a:r>
            <a:r>
              <a:rPr lang="en-US" sz="2000">
                <a:ea typeface="ＭＳ Ｐゴシック"/>
                <a:cs typeface="Calibri"/>
              </a:rPr>
              <a:t> -- </a:t>
            </a:r>
            <a:r>
              <a:rPr lang="en-US" sz="2000">
                <a:ea typeface="ＭＳ Ｐゴシック"/>
              </a:rPr>
              <a:t>Preferred and most secure method </a:t>
            </a:r>
          </a:p>
          <a:p>
            <a:pPr lvl="1"/>
            <a:r>
              <a:rPr lang="en-US" sz="1600">
                <a:ea typeface="ＭＳ Ｐゴシック"/>
              </a:rPr>
              <a:t>Follow same path as to Alternative Testing Agreement (see slide 3)</a:t>
            </a:r>
            <a:endParaRPr lang="en-US"/>
          </a:p>
          <a:p>
            <a:pPr lvl="1"/>
            <a:r>
              <a:rPr lang="en-US" sz="1600">
                <a:ea typeface="ＭＳ Ｐゴシック"/>
              </a:rPr>
              <a:t>AIM Alternative Testing screen</a:t>
            </a:r>
          </a:p>
          <a:p>
            <a:pPr lvl="2"/>
            <a:r>
              <a:rPr lang="en-US" sz="1200">
                <a:ea typeface="ＭＳ Ｐゴシック"/>
              </a:rPr>
              <a:t>Select Action:  Upload file to exam(s)</a:t>
            </a:r>
          </a:p>
          <a:p>
            <a:pPr lvl="2"/>
            <a:r>
              <a:rPr lang="en-US" sz="1200">
                <a:ea typeface="ＭＳ Ｐゴシック"/>
              </a:rPr>
              <a:t>Check the box for each student who needs this exam</a:t>
            </a:r>
          </a:p>
          <a:p>
            <a:pPr lvl="2"/>
            <a:r>
              <a:rPr lang="en-US" sz="1200">
                <a:ea typeface="ＭＳ Ｐゴシック"/>
              </a:rPr>
              <a:t>Click confirm your selections​</a:t>
            </a:r>
          </a:p>
          <a:p>
            <a:pPr lvl="1"/>
            <a:r>
              <a:rPr lang="en-US" sz="1600">
                <a:ea typeface="ＭＳ Ｐゴシック"/>
              </a:rPr>
              <a:t>Follow the upload instruction</a:t>
            </a:r>
          </a:p>
          <a:p>
            <a:r>
              <a:rPr lang="en-US" sz="1600" b="1" i="1" u="sng">
                <a:cs typeface="Calibri"/>
              </a:rPr>
              <a:t>Second method:</a:t>
            </a:r>
            <a:endParaRPr lang="en-US" sz="1600">
              <a:ea typeface="+mj-lt"/>
              <a:cs typeface="+mj-lt"/>
            </a:endParaRPr>
          </a:p>
          <a:p>
            <a:pPr lvl="1"/>
            <a:r>
              <a:rPr lang="en-US" sz="1600">
                <a:ea typeface="+mj-lt"/>
                <a:cs typeface="+mj-lt"/>
              </a:rPr>
              <a:t>Provide the Testing Center with exam file via email to </a:t>
            </a:r>
            <a:r>
              <a:rPr lang="en-US" sz="1600" u="sng" dirty="0">
                <a:ea typeface="+mj-lt"/>
                <a:cs typeface="+mj-lt"/>
                <a:hlinkClick r:id="rId2"/>
              </a:rPr>
              <a:t>tst@ksu.edu</a:t>
            </a:r>
            <a:r>
              <a:rPr lang="en-US" sz="1600">
                <a:ea typeface="+mj-lt"/>
                <a:cs typeface="+mj-lt"/>
              </a:rPr>
              <a:t>. </a:t>
            </a:r>
            <a:endParaRPr lang="en-US"/>
          </a:p>
          <a:p>
            <a:pPr lvl="1"/>
            <a:endParaRPr lang="en-US" sz="1600" dirty="0"/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0630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Communication about Exam 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402597"/>
            <a:ext cx="7637929" cy="3131826"/>
          </a:xfrm>
        </p:spPr>
        <p:txBody>
          <a:bodyPr/>
          <a:lstStyle/>
          <a:p>
            <a:r>
              <a:rPr lang="en-US"/>
              <a:t>You will receive an email when a student with testing accommodations schedules an exam.​</a:t>
            </a:r>
          </a:p>
          <a:p>
            <a:r>
              <a:rPr lang="en-US"/>
              <a:t>If a student makes changes to the schedule, you will be notified. ​</a:t>
            </a:r>
          </a:p>
        </p:txBody>
      </p:sp>
    </p:spTree>
    <p:extLst>
      <p:ext uri="{BB962C8B-B14F-4D97-AF65-F5344CB8AC3E}">
        <p14:creationId xmlns:p14="http://schemas.microsoft.com/office/powerpoint/2010/main" val="421241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Completed Exams​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580827"/>
            <a:ext cx="7637929" cy="2953596"/>
          </a:xfrm>
        </p:spPr>
        <p:txBody>
          <a:bodyPr/>
          <a:lstStyle/>
          <a:p>
            <a:r>
              <a:rPr lang="en-US"/>
              <a:t>Paper exams will be delivered and signed for by the main department office.  ​</a:t>
            </a:r>
          </a:p>
          <a:p>
            <a:r>
              <a:rPr lang="en-US"/>
              <a:t>We will deliver paper exams within 24 hours.​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Student Access Center</a:t>
            </a:r>
            <a:endParaRPr lang="en-US"/>
          </a:p>
        </p:txBody>
      </p:sp>
      <p:pic>
        <p:nvPicPr>
          <p:cNvPr id="2" name="Picture 2" descr="A picture containing outdoor, building, sky, tall&#10;&#10;Description automatically generated">
            <a:extLst>
              <a:ext uri="{FF2B5EF4-FFF2-40B4-BE49-F238E27FC236}">
                <a16:creationId xmlns:a16="http://schemas.microsoft.com/office/drawing/2014/main" id="{585D1F7A-3588-4076-8A83-B752E984D8F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9280" b="9280"/>
          <a:stretch/>
        </p:blipFill>
        <p:spPr>
          <a:xfrm>
            <a:off x="2497386" y="245114"/>
            <a:ext cx="4876800" cy="32004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If you have any questions, contact the </a:t>
            </a:r>
            <a:endParaRPr lang="en-US"/>
          </a:p>
          <a:p>
            <a:pPr algn="ctr"/>
            <a:r>
              <a:rPr lang="en-US">
                <a:ea typeface="+mj-lt"/>
                <a:cs typeface="+mj-lt"/>
              </a:rPr>
              <a:t>Testing Center at </a:t>
            </a:r>
            <a:r>
              <a:rPr lang="en-US" dirty="0">
                <a:ea typeface="+mj-lt"/>
                <a:cs typeface="+mj-lt"/>
                <a:hlinkClick r:id="rId3"/>
              </a:rPr>
              <a:t>tst@ksu.edu</a:t>
            </a:r>
            <a:r>
              <a:rPr lang="en-US">
                <a:ea typeface="+mj-lt"/>
                <a:cs typeface="+mj-lt"/>
              </a:rPr>
              <a:t> or call 532-6441.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iversity-Vertical-Branding-Widescreen-July2020.potx" id="{6E30CCC1-CD18-E246-921F-40464F11EDB9}" vid="{B0978761-DC1E-D446-BB31-46A0316FB1E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CBE063EE55D4A9D6FE28C73B0F27C" ma:contentTypeVersion="26" ma:contentTypeDescription="Create a new document." ma:contentTypeScope="" ma:versionID="90b6224fe3e5fe17fbfad4833bce85f1">
  <xsd:schema xmlns:xsd="http://www.w3.org/2001/XMLSchema" xmlns:xs="http://www.w3.org/2001/XMLSchema" xmlns:p="http://schemas.microsoft.com/office/2006/metadata/properties" xmlns:ns3="f50ce8ea-d1a4-42c7-8f5a-e0f974e1e039" xmlns:ns4="40a4d774-e5e8-4559-96ac-a0203b80a0e5" targetNamespace="http://schemas.microsoft.com/office/2006/metadata/properties" ma:root="true" ma:fieldsID="425455dec841d8e0be0e62c230697748" ns3:_="" ns4:_="">
    <xsd:import namespace="f50ce8ea-d1a4-42c7-8f5a-e0f974e1e039"/>
    <xsd:import namespace="40a4d774-e5e8-4559-96ac-a0203b80a0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ce8ea-d1a4-42c7-8f5a-e0f974e1e03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4d774-e5e8-4559-96ac-a0203b80a0e5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40a4d774-e5e8-4559-96ac-a0203b80a0e5" xsi:nil="true"/>
    <FolderType xmlns="40a4d774-e5e8-4559-96ac-a0203b80a0e5" xsi:nil="true"/>
    <Students xmlns="40a4d774-e5e8-4559-96ac-a0203b80a0e5">
      <UserInfo>
        <DisplayName/>
        <AccountId xsi:nil="true"/>
        <AccountType/>
      </UserInfo>
    </Students>
    <Invited_Teachers xmlns="40a4d774-e5e8-4559-96ac-a0203b80a0e5" xsi:nil="true"/>
    <Self_Registration_Enabled xmlns="40a4d774-e5e8-4559-96ac-a0203b80a0e5" xsi:nil="true"/>
    <NotebookType xmlns="40a4d774-e5e8-4559-96ac-a0203b80a0e5" xsi:nil="true"/>
    <AppVersion xmlns="40a4d774-e5e8-4559-96ac-a0203b80a0e5" xsi:nil="true"/>
    <Invited_Students xmlns="40a4d774-e5e8-4559-96ac-a0203b80a0e5" xsi:nil="true"/>
    <Owner xmlns="40a4d774-e5e8-4559-96ac-a0203b80a0e5">
      <UserInfo>
        <DisplayName/>
        <AccountId xsi:nil="true"/>
        <AccountType/>
      </UserInfo>
    </Owner>
    <Student_Groups xmlns="40a4d774-e5e8-4559-96ac-a0203b80a0e5">
      <UserInfo>
        <DisplayName/>
        <AccountId xsi:nil="true"/>
        <AccountType/>
      </UserInfo>
    </Student_Groups>
    <DefaultSectionNames xmlns="40a4d774-e5e8-4559-96ac-a0203b80a0e5" xsi:nil="true"/>
    <Teachers xmlns="40a4d774-e5e8-4559-96ac-a0203b80a0e5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1A355D4-FEE2-4DD3-B526-B94D070744BA}">
  <ds:schemaRefs>
    <ds:schemaRef ds:uri="40a4d774-e5e8-4559-96ac-a0203b80a0e5"/>
    <ds:schemaRef ds:uri="f50ce8ea-d1a4-42c7-8f5a-e0f974e1e0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40a4d774-e5e8-4559-96ac-a0203b80a0e5"/>
    <ds:schemaRef ds:uri="f50ce8ea-d1a4-42c7-8f5a-e0f974e1e0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University-Vertical-Branding-Widescreen-July2020</Template>
  <Application>Microsoft Office PowerPoint</Application>
  <PresentationFormat>On-screen Show (16:9)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Step-By-Step Instructions</vt:lpstr>
      <vt:lpstr>General Overview​</vt:lpstr>
      <vt:lpstr>Access to the  Alternative Testing Agreement</vt:lpstr>
      <vt:lpstr>Alternative Testing Agreement</vt:lpstr>
      <vt:lpstr>Alternative Testing Agreement (Cont’d)​</vt:lpstr>
      <vt:lpstr>Provide Exam to Testing Center ​ **There are two ways to send an exam to the Testing Center.**​</vt:lpstr>
      <vt:lpstr>Communication about Exam Requests</vt:lpstr>
      <vt:lpstr>Completed Exams​</vt:lpstr>
      <vt:lpstr>Student Access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Collett</dc:creator>
  <cp:revision>53</cp:revision>
  <dcterms:created xsi:type="dcterms:W3CDTF">2021-07-27T18:17:04Z</dcterms:created>
  <dcterms:modified xsi:type="dcterms:W3CDTF">2021-08-06T18:36:41Z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0x010100AE0CBE063EE55D4A9D6FE28C73B0F27C</vt:lpwstr>
  </property>
</Properties>
</file>